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F21C-0288-48B9-B2A2-E5BBE0A5A84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64C58-74B8-4A6B-AB4F-DC8E7929F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4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88BE-3010-6E78-C8B4-EFA5CE90A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455C6-16E9-0ECB-3287-E1D8B3898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DCCE7-8C19-D7EF-772C-0977A3B1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55A8B-92AF-7AAB-12C9-E94C26F5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6E4A-8696-AC1A-9A3F-DDFD0D7C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EBE-32C6-607F-AF65-7C387653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4E24A-8135-472E-5F15-3B9FD006B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286F-DFA2-039E-D784-55EE5F29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FA02-056A-F869-8233-2BD5336A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C2B6-09D0-9309-BF45-783E84C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3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C045E-4210-2798-E27E-2AD5293F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2F874-8A49-672E-4C5B-B3C7467A1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4AC6-72A5-8636-6C5B-7D7A24B5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08DC9-5781-71F5-2D44-B300B6BE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87A6C-6F92-A81A-C704-F2E6A494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B7C9-7119-7DEC-8E78-18F02373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67E6-92DC-9A95-0F17-6C882FDF0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4AB8-B4FF-E750-6FE3-83AE5664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7237-63D0-3770-285D-027614C9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88F3-51B3-5870-6FA0-BE3F7185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D5DB-AACE-BB3C-AD49-1E01A44C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397A3-47FF-A9E0-6A6F-18FC4B62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86ADF-5599-E777-E809-7522F896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17E3C-A125-BEC0-98FC-0757DF3A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23238-7880-CDC1-0824-8548CEF9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13CA-4CB6-0B89-870D-02D28180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61B0-9685-003D-E21D-C586E3CA7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701F9-020C-FD6E-B58F-DB76B3D33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5EB7F-04E7-8282-8CFC-A85B06A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FA369-4221-8EC8-96BF-1CB9F35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C6EC-B5F7-D892-6456-5190C4BA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0EE3-411F-F74E-7B81-2B0227C3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AADC7-70E8-8B9A-DA87-BC9D66C1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56E9E-A198-7DCE-3B69-7B56CBB3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4D3A4-D00B-C648-112F-06FF09EF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B005B-A835-71A2-9F68-AB44F3D6C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C4E56-1FB7-D602-25F4-BE839CE4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7D2EA-0BC1-876A-1FEF-190D656E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CE870-33A4-C8B7-6E90-227001C8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0AEE-6676-8796-82BC-868FDDCD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4D750-777D-FC9C-2AF8-DCAEFD49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F5F5A-1857-3907-A5F6-0DE0A1E8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A00C-3A75-E03C-D856-F4C76640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F8474-9D71-3C38-09FF-D7694B3C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4238F-4C4C-ABC6-3DDA-15E7DA69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BD12-2F67-4087-2923-D08CFD2E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5DE7-242B-EB3D-8634-9AE6DF62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1003-E418-A7CA-95F8-FEDAF7E9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6CF5-FBE4-178F-211C-1831E3CB1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D432A-D3AF-3C9D-6C07-AAE001F1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13BB0-CE9E-5788-8180-BF650212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06C46-3878-066C-37BA-BAFB9829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8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5771-7EE3-64FA-F776-C89EEF62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EF385-E3DE-55BC-0E9A-EF5DBA3FC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72C4D-8074-92A8-EC7C-378DADF9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51FAD-E90B-197B-95FB-7650AD40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5BBF4-F4E1-5F20-1764-1A4CDC64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EFF77-4890-15E5-A78B-0D4C954D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5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88081-96C5-3926-DD45-50154F5D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C201-6093-2AC1-E08A-743D90F0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4A4F-A174-9B79-BE78-802AB40E4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B14F-71DE-4A47-96AA-B55F86F3D6FD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987E9-9EF4-FF76-B2CF-1F9DFF61B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2612-B8F6-4FA3-179D-B1E9FE1D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AFD6-DBA9-4488-B052-2357E460E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TOCPEdinburgh@hotmail.com" TargetMode="External"/><Relationship Id="rId13" Type="http://schemas.openxmlformats.org/officeDocument/2006/relationships/hyperlink" Target="mailto:ATOCPwestmids@gmail.com" TargetMode="External"/><Relationship Id="rId3" Type="http://schemas.openxmlformats.org/officeDocument/2006/relationships/hyperlink" Target="https://twitter.com/ATOCP_London" TargetMode="External"/><Relationship Id="rId7" Type="http://schemas.openxmlformats.org/officeDocument/2006/relationships/hyperlink" Target="mailto:peninsulaatocp@gmail.com" TargetMode="External"/><Relationship Id="rId12" Type="http://schemas.openxmlformats.org/officeDocument/2006/relationships/hyperlink" Target="mailto:atocp.sw.severn@gmail.com" TargetMode="External"/><Relationship Id="rId2" Type="http://schemas.openxmlformats.org/officeDocument/2006/relationships/hyperlink" Target="mailto:atocplondo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xfordatocp@gmail.com" TargetMode="External"/><Relationship Id="rId11" Type="http://schemas.openxmlformats.org/officeDocument/2006/relationships/hyperlink" Target="mailto:SoutheastATOCP@gmail.com" TargetMode="External"/><Relationship Id="rId5" Type="http://schemas.openxmlformats.org/officeDocument/2006/relationships/hyperlink" Target="mailto:Jools1k@aol.com" TargetMode="External"/><Relationship Id="rId10" Type="http://schemas.openxmlformats.org/officeDocument/2006/relationships/hyperlink" Target="https://www.facebook.com/groups/414424231923166/" TargetMode="External"/><Relationship Id="rId4" Type="http://schemas.openxmlformats.org/officeDocument/2006/relationships/hyperlink" Target="mailto:northeast@atocp.org" TargetMode="External"/><Relationship Id="rId9" Type="http://schemas.openxmlformats.org/officeDocument/2006/relationships/hyperlink" Target="mailto:atocpsouth@gmail.com" TargetMode="Externa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08C92D-0EC6-DA49-B006-0810F68C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7571"/>
              </p:ext>
            </p:extLst>
          </p:nvPr>
        </p:nvGraphicFramePr>
        <p:xfrm>
          <a:off x="3870039" y="581818"/>
          <a:ext cx="7897089" cy="616935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41548">
                  <a:extLst>
                    <a:ext uri="{9D8B030D-6E8A-4147-A177-3AD203B41FA5}">
                      <a16:colId xmlns:a16="http://schemas.microsoft.com/office/drawing/2014/main" val="4235831277"/>
                    </a:ext>
                  </a:extLst>
                </a:gridCol>
                <a:gridCol w="1758463">
                  <a:extLst>
                    <a:ext uri="{9D8B030D-6E8A-4147-A177-3AD203B41FA5}">
                      <a16:colId xmlns:a16="http://schemas.microsoft.com/office/drawing/2014/main" val="3602024393"/>
                    </a:ext>
                  </a:extLst>
                </a:gridCol>
                <a:gridCol w="2448539">
                  <a:extLst>
                    <a:ext uri="{9D8B030D-6E8A-4147-A177-3AD203B41FA5}">
                      <a16:colId xmlns:a16="http://schemas.microsoft.com/office/drawing/2014/main" val="896505296"/>
                    </a:ext>
                  </a:extLst>
                </a:gridCol>
                <a:gridCol w="2448539">
                  <a:extLst>
                    <a:ext uri="{9D8B030D-6E8A-4147-A177-3AD203B41FA5}">
                      <a16:colId xmlns:a16="http://schemas.microsoft.com/office/drawing/2014/main" val="2884367093"/>
                    </a:ext>
                  </a:extLst>
                </a:gridCol>
              </a:tblGrid>
              <a:tr h="324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Region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Chairs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Email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Twitter</a:t>
                      </a: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2663553577"/>
                  </a:ext>
                </a:extLst>
              </a:tr>
              <a:tr h="371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London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Abby </a:t>
                      </a:r>
                      <a:r>
                        <a:rPr lang="en-GB" sz="1400" dirty="0" err="1">
                          <a:effectLst/>
                        </a:rPr>
                        <a:t>Newdick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2"/>
                        </a:rPr>
                        <a:t>atocplondon@gmail.com</a:t>
                      </a:r>
                      <a:r>
                        <a:rPr lang="en-GB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hlinkClick r:id="rId3"/>
                        </a:rPr>
                        <a:t>(5) ATOCP London (@ATOCP_London) / Twitter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2037135306"/>
                  </a:ext>
                </a:extLst>
              </a:tr>
              <a:tr h="241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North East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TBC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4"/>
                        </a:rPr>
                        <a:t>northeast@atocp.org</a:t>
                      </a:r>
                      <a:endParaRPr lang="en-GB" sz="1400" u="sng" dirty="0">
                        <a:effectLst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@atocp_northeast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837370718"/>
                  </a:ext>
                </a:extLst>
              </a:tr>
              <a:tr h="2823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North West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Julie Blackburn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5"/>
                        </a:rPr>
                        <a:t>Jools1k@aol.com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@atocpNorthwest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296241991"/>
                  </a:ext>
                </a:extLst>
              </a:tr>
              <a:tr h="269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Oxford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Jon Room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6"/>
                        </a:rPr>
                        <a:t>oxfordatocp@gmail.com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@ATOCP_Oxford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537714831"/>
                  </a:ext>
                </a:extLst>
              </a:tr>
              <a:tr h="222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Peninsula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Rebecca Fox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>
                          <a:effectLst/>
                          <a:hlinkClick r:id="rId7"/>
                        </a:rPr>
                        <a:t>peninsulaatocp@gmail.com</a:t>
                      </a:r>
                      <a:r>
                        <a:rPr lang="en-GB" sz="1400">
                          <a:effectLst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2904588028"/>
                  </a:ext>
                </a:extLst>
              </a:tr>
              <a:tr h="108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Edinburgh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Mary </a:t>
                      </a:r>
                      <a:r>
                        <a:rPr lang="en-GB" sz="1400" dirty="0" err="1">
                          <a:effectLst/>
                        </a:rPr>
                        <a:t>O’Riordan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8"/>
                        </a:rPr>
                        <a:t>ATOCPEdinburgh@hotmail.com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@ATOCP_Edinburgh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3798230494"/>
                  </a:ext>
                </a:extLst>
              </a:tr>
              <a:tr h="4149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South Central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Rachel Martin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9"/>
                        </a:rPr>
                        <a:t>atocpsouth@gmail.com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@ATOCPSouth/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hlinkClick r:id="rId10"/>
                        </a:rPr>
                        <a:t>ATOCP South Branch | Facebook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3507149700"/>
                  </a:ext>
                </a:extLst>
              </a:tr>
              <a:tr h="222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South East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Jayanti Rai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>
                          <a:effectLst/>
                          <a:hlinkClick r:id="rId11"/>
                        </a:rPr>
                        <a:t>SoutheastATOCP@gmail.com</a:t>
                      </a:r>
                      <a:r>
                        <a:rPr lang="en-GB" sz="1400">
                          <a:effectLst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492018780"/>
                  </a:ext>
                </a:extLst>
              </a:tr>
              <a:tr h="222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South Wales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Georgina Hooper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@ATOCP_SWALES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1398338588"/>
                  </a:ext>
                </a:extLst>
              </a:tr>
              <a:tr h="464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South West – Severn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Jocelyn Hopkins &amp; Sarah Marshall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12"/>
                        </a:rPr>
                        <a:t>atocp.sw.severn@gmail.com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@ATOCP_SW_Severn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549703170"/>
                  </a:ext>
                </a:extLst>
              </a:tr>
              <a:tr h="5674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West Midlands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Caroline Miller &amp; Andy Green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hlinkClick r:id="rId13"/>
                        </a:rPr>
                        <a:t>ATOCPwestmids@gmail.com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</a:txBody>
                  <a:tcPr marL="53970" marR="53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@ATOCP_WestMids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0" marR="53970" marT="0" marB="0"/>
                </a:tc>
                <a:extLst>
                  <a:ext uri="{0D108BD9-81ED-4DB2-BD59-A6C34878D82A}">
                    <a16:rowId xmlns:a16="http://schemas.microsoft.com/office/drawing/2014/main" val="3329051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C10A47-8A53-9E8C-65C5-E5881A311473}"/>
              </a:ext>
            </a:extLst>
          </p:cNvPr>
          <p:cNvSpPr txBox="1"/>
          <p:nvPr/>
        </p:nvSpPr>
        <p:spPr>
          <a:xfrm>
            <a:off x="217056" y="212486"/>
            <a:ext cx="77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Summary of Local Branches Chair and Contact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C2D77-19EA-8052-E034-F0E9F0365399}"/>
              </a:ext>
            </a:extLst>
          </p:cNvPr>
          <p:cNvSpPr txBox="1"/>
          <p:nvPr/>
        </p:nvSpPr>
        <p:spPr>
          <a:xfrm>
            <a:off x="387928" y="6389267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Correct at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time</a:t>
            </a:r>
            <a:r>
              <a:rPr lang="en-GB" dirty="0"/>
              <a:t> of publishing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1C473-0D8A-DD9C-2011-6197AF5300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928" y="1273754"/>
            <a:ext cx="3163619" cy="44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4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167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Mitchell</dc:creator>
  <cp:lastModifiedBy>Katrina Mitchell</cp:lastModifiedBy>
  <cp:revision>1</cp:revision>
  <dcterms:created xsi:type="dcterms:W3CDTF">2023-07-06T10:52:14Z</dcterms:created>
  <dcterms:modified xsi:type="dcterms:W3CDTF">2023-07-06T11:03:06Z</dcterms:modified>
</cp:coreProperties>
</file>