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2C44B-D303-40AC-AB65-2F0A0CCA1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74A7DD-0E90-4BDB-AC6A-8C6C007AB9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70DAA-09A7-4514-9C36-B4A0E0779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991-FBA8-4D40-AE9B-07337EAA9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C4288-5B87-4720-805A-213474B38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FCAF3-F725-4CD3-A436-8420DFDA4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18D4-F8B7-4345-9AD3-2BF6C67CA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3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6D10F-F9E9-4A5E-9533-9060D6EA9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1F40A1-01EA-41B2-BB12-EC0EE60C8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D1C97-15CF-434C-B10C-51E512904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991-FBA8-4D40-AE9B-07337EAA9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6A153-C7D7-426E-9BFA-FD707A361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D0571-6516-43BD-BF73-1746DE89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18D4-F8B7-4345-9AD3-2BF6C67CA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4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55D1D6-2CCD-463A-A9F6-F7EEC57ABE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C66D2-5F1E-46C8-9DDD-E02C727AD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B7A1A-BAA7-493C-848D-9D35C1193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991-FBA8-4D40-AE9B-07337EAA9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5A63B-A2DB-4CC3-B2FB-CE0CD8A1A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25577-BC88-4834-8EC1-288F58F27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18D4-F8B7-4345-9AD3-2BF6C67CA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CEB6F-7E8E-47CE-A91C-0674659F0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C8DCE-D426-4ED9-A68F-A8D3BC3F4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F5C96-FC4A-4841-857F-3DCCFC33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991-FBA8-4D40-AE9B-07337EAA9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941AE-75E7-4B63-9AAA-36DFAA15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07C78-0FB5-46E1-9F8C-16209F899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18D4-F8B7-4345-9AD3-2BF6C67CA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1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B64EF-7A75-41C2-9968-820F4EF52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2B193-173A-41DC-8BA2-D9448FB3A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A7D65-69F6-48DF-BE58-96552B0EE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991-FBA8-4D40-AE9B-07337EAA9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A05C1-EAF9-432E-9D37-8EA032A1E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470C5-E417-4534-A4B4-05AFCC9E7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18D4-F8B7-4345-9AD3-2BF6C67CA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7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F9A53-71B4-4AA8-ABB7-854CCF5B1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36AF7-F9F0-4A60-9967-3216A2BE90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1DB05D-93B8-49E7-83A6-746BDF61A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FC6DC6-7E0F-4742-BF62-22DB266DE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991-FBA8-4D40-AE9B-07337EAA9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C516B-8499-4B30-AE15-D18DAC83B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E1AB3-3C06-440F-BC8A-00D7DA91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18D4-F8B7-4345-9AD3-2BF6C67CA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6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38668-D233-4181-9FF1-7F2645D9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2F08F-9A56-4142-A6A0-501F93666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6369FE-1A8B-4DF4-8043-4C4B8BA9D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6C1AC6-157F-47F8-8C6A-34866E6889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23566-A4EA-46C8-9CF9-5CFE4E65F9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02AAB2-A548-42F5-AA23-A62FD0619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991-FBA8-4D40-AE9B-07337EAA9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6A5E9E-58A5-4ECD-8A8C-E9EE9CC7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C2C51A-E03E-46A9-8848-862616EAC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18D4-F8B7-4345-9AD3-2BF6C67CA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2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BBACB-3164-4D7A-9935-BC8164064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CE83F9-D59A-44B6-A784-D435A601F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991-FBA8-4D40-AE9B-07337EAA9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4DD543-46E0-4BC6-B250-32EFC91F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CE920-FE2B-4D20-9B18-41FF9B7AC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18D4-F8B7-4345-9AD3-2BF6C67CA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4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A0F7B5-1750-47F6-A6AE-500438EC7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991-FBA8-4D40-AE9B-07337EAA9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58C49-8850-4728-BB7D-89E2D9A93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B3FF90-2E93-4219-BEA5-B99D963EF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18D4-F8B7-4345-9AD3-2BF6C67CA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4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23DD3-B612-4DA3-AD99-F3D940E9E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893C6-FF01-4D7C-9C5C-6890B78BC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C3E0A2-1E17-4286-8F5E-DF90EAF87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06B51-817C-4EED-B4D6-75B738396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991-FBA8-4D40-AE9B-07337EAA9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6DD19-92E2-40CC-825E-0057F45C0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80E7B-8E8A-44C9-8D52-4B2D77FD1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18D4-F8B7-4345-9AD3-2BF6C67CA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91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83EEC-6872-49EC-88E1-BA5CBDC6D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A7D9DA-C860-41F4-A31E-2FC3C52A51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1FF872-BAA7-4520-BFCD-35B9043A1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321FD-BB4D-4022-8578-DB4762A95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991-FBA8-4D40-AE9B-07337EAA9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871D5-EA52-4C3E-BB22-5C16A4CA5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DC7C1-50EA-41C5-8636-728AFE726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18D4-F8B7-4345-9AD3-2BF6C67CA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7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119484-D7C3-41FD-AA2C-90227B3F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199BA-821B-4854-B209-5DB53A4CA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9CA7C-B53D-4F55-89C2-FC9D676C62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F9991-FBA8-4D40-AE9B-07337EAA9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A32A9-D42E-42F1-AA61-44CBCF947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A108F-E63D-46C1-B8EF-18CF4C5335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A18D4-F8B7-4345-9AD3-2BF6C67CA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1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ventbrite.co.uk/e/shoulder-cpd-tickets-91282966811?aff=ebdssbdestsearch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1DB995-35B0-4A3E-87EE-7DF6A7243C7E}"/>
              </a:ext>
            </a:extLst>
          </p:cNvPr>
          <p:cNvSpPr/>
          <p:nvPr/>
        </p:nvSpPr>
        <p:spPr>
          <a:xfrm>
            <a:off x="1127051" y="900753"/>
            <a:ext cx="10241534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>
                <a:solidFill>
                  <a:srgbClr val="1D2129"/>
                </a:solidFill>
                <a:latin typeface="Helvetica" panose="020B0604020202020204" pitchFamily="34" charset="0"/>
              </a:rPr>
              <a:t>ATOCP </a:t>
            </a:r>
            <a:r>
              <a:rPr lang="en-GB" sz="2000" b="1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South </a:t>
            </a:r>
            <a:r>
              <a:rPr lang="en-GB" sz="2000" b="1" dirty="0">
                <a:solidFill>
                  <a:srgbClr val="1D2129"/>
                </a:solidFill>
                <a:latin typeface="Helvetica" panose="020B0604020202020204" pitchFamily="34" charset="0"/>
              </a:rPr>
              <a:t>East Shoulder CPD - Maidstone Hospital Academic Centre, ME16 9QQ</a:t>
            </a:r>
            <a:endParaRPr lang="en-GB" sz="2000" b="1" i="0" dirty="0">
              <a:solidFill>
                <a:srgbClr val="1D2129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Helvetica" panose="020B0604020202020204" pitchFamily="34" charset="0"/>
              </a:rPr>
              <a:t>Friday 27</a:t>
            </a:r>
            <a:r>
              <a:rPr lang="en-GB" sz="2000" baseline="30000" dirty="0">
                <a:solidFill>
                  <a:schemeClr val="bg2">
                    <a:lumMod val="50000"/>
                  </a:schemeClr>
                </a:solidFill>
                <a:latin typeface="Helvetica" panose="020B0604020202020204" pitchFamily="34" charset="0"/>
              </a:rPr>
              <a:t>th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Helvetica" panose="020B0604020202020204" pitchFamily="34" charset="0"/>
              </a:rPr>
              <a:t> March 2020  2pm – 5pm  </a:t>
            </a:r>
          </a:p>
          <a:p>
            <a:pPr algn="ctr"/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</a:rPr>
              <a:t>Presentations &amp; Speakers:</a:t>
            </a:r>
          </a:p>
          <a:p>
            <a:pPr algn="ctr"/>
            <a:endParaRPr lang="en-GB" sz="300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009999"/>
                </a:solidFill>
              </a:rPr>
              <a:t>Assessment and Management of Stiff Shoulder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Mr. Hagen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Jahnich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T&amp;O Consultant </a:t>
            </a:r>
          </a:p>
          <a:p>
            <a:pPr algn="ctr"/>
            <a:endParaRPr lang="en-US" sz="2000" b="1" dirty="0">
              <a:solidFill>
                <a:srgbClr val="009999"/>
              </a:solidFill>
            </a:endParaRPr>
          </a:p>
          <a:p>
            <a:pPr algn="ctr"/>
            <a:r>
              <a:rPr lang="en-US" sz="2000" b="1" dirty="0">
                <a:solidFill>
                  <a:srgbClr val="009999"/>
                </a:solidFill>
              </a:rPr>
              <a:t>Shoulder Replacement Types and indications 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dirty="0"/>
              <a:t>    </a:t>
            </a:r>
            <a:r>
              <a:rPr lang="en-US" dirty="0">
                <a:solidFill>
                  <a:schemeClr val="tx2"/>
                </a:solidFill>
              </a:rPr>
              <a:t>Mr. </a:t>
            </a:r>
            <a:r>
              <a:rPr lang="en-US" dirty="0" err="1">
                <a:solidFill>
                  <a:schemeClr val="tx2"/>
                </a:solidFill>
              </a:rPr>
              <a:t>Senthil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Muthian</a:t>
            </a:r>
            <a:r>
              <a:rPr lang="en-US" dirty="0">
                <a:solidFill>
                  <a:schemeClr val="tx2"/>
                </a:solidFill>
              </a:rPr>
              <a:t>, Shoulder Fellow </a:t>
            </a:r>
          </a:p>
          <a:p>
            <a:pPr algn="ctr"/>
            <a:endParaRPr lang="en-US" dirty="0"/>
          </a:p>
          <a:p>
            <a:pPr algn="ctr"/>
            <a:r>
              <a:rPr lang="en-US" sz="2000" b="1" dirty="0">
                <a:solidFill>
                  <a:srgbClr val="009999"/>
                </a:solidFill>
              </a:rPr>
              <a:t>Red Flag &amp; Urgent Referral for Shoulders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Mr. Richard Benson, T&amp;O Consultant 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   </a:t>
            </a:r>
          </a:p>
          <a:p>
            <a:pPr algn="ctr"/>
            <a:r>
              <a:rPr lang="en-US" sz="2000" b="1" dirty="0">
                <a:solidFill>
                  <a:srgbClr val="009999"/>
                </a:solidFill>
              </a:rPr>
              <a:t> </a:t>
            </a:r>
            <a:r>
              <a:rPr lang="en-US" sz="2000" b="1" dirty="0" err="1">
                <a:solidFill>
                  <a:srgbClr val="009999"/>
                </a:solidFill>
              </a:rPr>
              <a:t>Sonography</a:t>
            </a:r>
            <a:r>
              <a:rPr lang="en-US" sz="2000" b="1" dirty="0">
                <a:solidFill>
                  <a:srgbClr val="009999"/>
                </a:solidFill>
              </a:rPr>
              <a:t> and Correlation at Elective Shoulder Surgery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Mr. Vincent Gallaher, Advanced Physiotherapy Practitioner (Upper Limb) &amp; MSK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Sonographer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000" b="1" dirty="0">
                <a:solidFill>
                  <a:srgbClr val="009999"/>
                </a:solidFill>
              </a:rPr>
              <a:t>Imaging of Shoulder Pathologies </a:t>
            </a:r>
          </a:p>
          <a:p>
            <a:pPr algn="ctr"/>
            <a:r>
              <a:rPr lang="en-US" dirty="0">
                <a:latin typeface="Calibri" pitchFamily="34" charset="0"/>
                <a:cs typeface="Calibri" pitchFamily="34" charset="0"/>
              </a:rPr>
              <a:t>Prof 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Bijayendra</a:t>
            </a:r>
            <a:r>
              <a:rPr lang="en-US" dirty="0">
                <a:latin typeface="Calibri" pitchFamily="34" charset="0"/>
                <a:cs typeface="Calibri" pitchFamily="34" charset="0"/>
              </a:rPr>
              <a:t> Singh, T&amp;O Consultant</a:t>
            </a:r>
            <a:endParaRPr lang="en-GB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</a:rPr>
              <a:t>B</a:t>
            </a:r>
            <a:r>
              <a:rPr lang="en-GB" sz="14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Helvetica" panose="020B0604020202020204" pitchFamily="34" charset="0"/>
              </a:rPr>
              <a:t>ookable through </a:t>
            </a:r>
            <a:r>
              <a:rPr lang="en-GB" sz="14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Helvetica" panose="020B0604020202020204" pitchFamily="34" charset="0"/>
              </a:rPr>
              <a:t>Eventbrite</a:t>
            </a:r>
            <a:r>
              <a:rPr lang="en-GB" sz="14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Helvetica" panose="020B0604020202020204" pitchFamily="34" charset="0"/>
              </a:rPr>
              <a:t>  -</a:t>
            </a:r>
            <a:r>
              <a:rPr lang="en-GB" sz="1400" dirty="0">
                <a:hlinkClick r:id="rId2"/>
              </a:rPr>
              <a:t>https://www.eventbrite.co.uk/e/shoulder-cpd-tickets-91282966811?aff=ebdssbdestsearch</a:t>
            </a:r>
            <a:endParaRPr lang="en-GB" sz="14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</a:rPr>
              <a:t>£5 non members and free for ATOCP members</a:t>
            </a:r>
            <a:r>
              <a:rPr lang="en-GB" sz="1400" b="0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 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86660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143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 view</dc:creator>
  <cp:lastModifiedBy>Jon Room</cp:lastModifiedBy>
  <cp:revision>49</cp:revision>
  <dcterms:created xsi:type="dcterms:W3CDTF">2018-11-18T16:32:58Z</dcterms:created>
  <dcterms:modified xsi:type="dcterms:W3CDTF">2020-02-05T16:08:12Z</dcterms:modified>
</cp:coreProperties>
</file>